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err="1" smtClean="0"/>
              <a:t>Gracelyn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GRASSLANDS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u"/>
            </a:pPr>
            <a:r>
              <a:rPr lang="en-US" dirty="0" smtClean="0"/>
              <a:t>The grasslands have few trees. </a:t>
            </a:r>
            <a:r>
              <a:rPr lang="en-US" dirty="0" smtClean="0"/>
              <a:t> Butt they </a:t>
            </a:r>
            <a:r>
              <a:rPr lang="en-US" dirty="0" smtClean="0"/>
              <a:t>have a </a:t>
            </a:r>
            <a:r>
              <a:rPr lang="en-US" dirty="0" smtClean="0"/>
              <a:t>lot of grasses and plants.</a:t>
            </a:r>
          </a:p>
          <a:p>
            <a:pPr>
              <a:buFont typeface="Wingdings" charset="2"/>
              <a:buChar char="u"/>
            </a:pPr>
            <a:endParaRPr lang="en-US" dirty="0" smtClean="0"/>
          </a:p>
          <a:p>
            <a:pPr>
              <a:buFont typeface="Wingdings" charset="2"/>
              <a:buChar char="u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</p:txBody>
      </p:sp>
      <p:pic>
        <p:nvPicPr>
          <p:cNvPr id="4" name="Picture 3" descr="green_grassland-wi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814" y="914401"/>
            <a:ext cx="8745586" cy="584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animals in the grasslands need to go without water for a while because there are seasonal droughts. And you would need to like plants and grass, but not always </a:t>
            </a:r>
            <a:r>
              <a:rPr lang="en-US" dirty="0" smtClean="0"/>
              <a:t>eat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842" y="1524000"/>
            <a:ext cx="8862158" cy="341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http://</a:t>
            </a:r>
            <a:r>
              <a:rPr lang="en-US" dirty="0" err="1"/>
              <a:t>www.factmonster.com</a:t>
            </a:r>
            <a:r>
              <a:rPr lang="en-US" dirty="0"/>
              <a:t>/</a:t>
            </a:r>
            <a:r>
              <a:rPr lang="en-US" dirty="0" err="1"/>
              <a:t>dk</a:t>
            </a:r>
            <a:r>
              <a:rPr lang="en-US" dirty="0"/>
              <a:t>/encyclopedia/</a:t>
            </a:r>
            <a:r>
              <a:rPr lang="en-US" dirty="0" err="1"/>
              <a:t>habitats.html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www.mbgnet.net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89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Create Your Own Animal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15</cp:revision>
  <dcterms:created xsi:type="dcterms:W3CDTF">2013-04-16T01:24:27Z</dcterms:created>
  <dcterms:modified xsi:type="dcterms:W3CDTF">2013-05-09T18:44:03Z</dcterms:modified>
</cp:coreProperties>
</file>